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FBF"/>
    <a:srgbClr val="A0D654"/>
    <a:srgbClr val="FFD300"/>
    <a:srgbClr val="991020"/>
    <a:srgbClr val="9A0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94" autoAdjust="0"/>
  </p:normalViewPr>
  <p:slideViewPr>
    <p:cSldViewPr snapToGrid="0">
      <p:cViewPr varScale="1">
        <p:scale>
          <a:sx n="158" d="100"/>
          <a:sy n="158" d="100"/>
        </p:scale>
        <p:origin x="76" y="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E800F1C-03AE-4D2F-9C86-35C1670941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9AF6AF8-DA07-4925-836D-C669363C27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CD1EE-62D8-480F-8743-FEAF78F41292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C52978-5285-41A4-B4D9-DBE7F2AE3E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E1A4B1C-8676-434E-BD34-0942D10EBCF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2031C-449F-4BBB-B74D-F45B420B4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823926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F0D84-05C8-4C81-91BA-C08A3834F7A3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0DD6C-4232-4CA9-9DBF-A94F8B7946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63702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92CEB5-5F58-47C1-9C69-5BE43CD44A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114" y="2318858"/>
            <a:ext cx="6315075" cy="2363313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TITRE</a:t>
            </a:r>
            <a:b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SUR 1, 2 OU</a:t>
            </a:r>
            <a:b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3 LIGNES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FE154D-5E37-42D5-B56D-A9729356EB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3114" y="4709159"/>
            <a:ext cx="6315075" cy="5321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56E9862-EC4C-4589-9CB9-38EA7603E7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73103D96-1AC6-448F-AA78-A7360F5F74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‹N°›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483A95D-2D65-4135-9680-CD7E9E3D3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048" y="-162621"/>
            <a:ext cx="6261544" cy="885348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F218A4-AF6F-4F6E-BCC1-BD5F9B1FD873}"/>
              </a:ext>
            </a:extLst>
          </p:cNvPr>
          <p:cNvSpPr/>
          <p:nvPr userDrawn="1"/>
        </p:nvSpPr>
        <p:spPr>
          <a:xfrm>
            <a:off x="0" y="6141314"/>
            <a:ext cx="12192000" cy="72000"/>
          </a:xfrm>
          <a:prstGeom prst="rect">
            <a:avLst/>
          </a:prstGeom>
          <a:gradFill>
            <a:gsLst>
              <a:gs pos="66000">
                <a:srgbClr val="A0D654"/>
              </a:gs>
              <a:gs pos="33000">
                <a:srgbClr val="FFD300"/>
              </a:gs>
              <a:gs pos="0">
                <a:srgbClr val="991020"/>
              </a:gs>
              <a:gs pos="100000">
                <a:srgbClr val="2C6FB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8F79EFA-0FE8-4FAB-A2FA-7C690EB0735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65" y="286004"/>
            <a:ext cx="1944822" cy="1055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1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92CEB5-5F58-47C1-9C69-5BE43CD44A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63897"/>
            <a:ext cx="6315075" cy="1305486"/>
          </a:xfrm>
          <a:prstGeom prst="rect">
            <a:avLst/>
          </a:prstGeom>
        </p:spPr>
        <p:txBody>
          <a:bodyPr anchor="b"/>
          <a:lstStyle>
            <a:lvl1pPr algn="l">
              <a:defRPr sz="4400"/>
            </a:lvl1pPr>
          </a:lstStyle>
          <a:p>
            <a:r>
              <a:rPr lang="fr-FR" dirty="0"/>
              <a:t>TITRE DE L’INTERCALAIRE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FE154D-5E37-42D5-B56D-A9729356EB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3896371"/>
            <a:ext cx="6315075" cy="5321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56E9862-EC4C-4589-9CB9-38EA7603E7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73103D96-1AC6-448F-AA78-A7360F5F74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224294-1724-4A63-ADB0-0DBDB84A806A}"/>
              </a:ext>
            </a:extLst>
          </p:cNvPr>
          <p:cNvSpPr/>
          <p:nvPr userDrawn="1"/>
        </p:nvSpPr>
        <p:spPr>
          <a:xfrm>
            <a:off x="0" y="6141314"/>
            <a:ext cx="12192000" cy="72000"/>
          </a:xfrm>
          <a:prstGeom prst="rect">
            <a:avLst/>
          </a:prstGeom>
          <a:gradFill>
            <a:gsLst>
              <a:gs pos="66000">
                <a:srgbClr val="A0D654"/>
              </a:gs>
              <a:gs pos="33000">
                <a:srgbClr val="FFD300"/>
              </a:gs>
              <a:gs pos="0">
                <a:srgbClr val="991020"/>
              </a:gs>
              <a:gs pos="100000">
                <a:srgbClr val="2C6FB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7B202815-D5FC-4F92-8C4E-DACAB9FE74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65" y="286004"/>
            <a:ext cx="1610481" cy="87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45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73641B-56A4-4DC0-8430-6956ABF39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990" y="1368611"/>
            <a:ext cx="10937457" cy="46577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6B13F3EF-80E8-471D-A829-8C98E465F43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625599" y="351565"/>
            <a:ext cx="9944847" cy="54729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AEDAF6-01B7-4D22-9D02-0BD3413418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705D5D-806D-4128-B67B-AEDE7D2F2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718601-2912-4C94-8FD4-E7E2661E4026}"/>
              </a:ext>
            </a:extLst>
          </p:cNvPr>
          <p:cNvSpPr/>
          <p:nvPr userDrawn="1"/>
        </p:nvSpPr>
        <p:spPr>
          <a:xfrm>
            <a:off x="0" y="6141314"/>
            <a:ext cx="12192000" cy="72000"/>
          </a:xfrm>
          <a:prstGeom prst="rect">
            <a:avLst/>
          </a:prstGeom>
          <a:gradFill>
            <a:gsLst>
              <a:gs pos="66000">
                <a:srgbClr val="A0D654"/>
              </a:gs>
              <a:gs pos="33000">
                <a:srgbClr val="FFD300"/>
              </a:gs>
              <a:gs pos="0">
                <a:srgbClr val="991020"/>
              </a:gs>
              <a:gs pos="100000">
                <a:srgbClr val="2C6FB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6F52D06-6084-41B6-9F3E-D3BB5F9A10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65" y="286004"/>
            <a:ext cx="1129228" cy="612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48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7E99700-35A9-43E6-8851-C23E1710C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0611" y="6356350"/>
            <a:ext cx="83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3D9DA01-B450-40FA-829A-7AD3543C847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pied de page 9">
            <a:extLst>
              <a:ext uri="{FF2B5EF4-FFF2-40B4-BE49-F238E27FC236}">
                <a16:creationId xmlns:a16="http://schemas.microsoft.com/office/drawing/2014/main" id="{EE1A7D37-6890-4834-A471-9371C247F209}"/>
              </a:ext>
            </a:extLst>
          </p:cNvPr>
          <p:cNvSpPr txBox="1">
            <a:spLocks/>
          </p:cNvSpPr>
          <p:nvPr userDrawn="1"/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CF6884E-65FE-4C60-A244-17756EA284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6184" y="6356350"/>
            <a:ext cx="78172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18" name="Espace réservé du titre 1">
            <a:extLst>
              <a:ext uri="{FF2B5EF4-FFF2-40B4-BE49-F238E27FC236}">
                <a16:creationId xmlns:a16="http://schemas.microsoft.com/office/drawing/2014/main" id="{2DB190FA-1AF9-4B11-BB9A-2EB47F6C8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89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A787D992-53DC-49AC-B387-77DCDF8F2F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1695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3" r:id="rId2"/>
    <p:sldLayoutId id="2147483650" r:id="rId3"/>
  </p:sldLayoutIdLst>
  <p:hf hd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j-ea"/>
          <a:cs typeface="Gisha" panose="020B0502040204020203" pitchFamily="34" charset="-79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Font typeface="Wingdings" panose="05000000000000000000" pitchFamily="2" charset="2"/>
        <a:buChar char="§"/>
        <a:defRPr sz="2400" b="1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SzPct val="110000"/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18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16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459763-DFD5-4FD6-A297-350F45F42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de la présentation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9B1169-C880-4877-B419-BCD5A49D18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Sous titre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9C8F4F4-E015-40C8-8BF0-BF5B6431FD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EB54B49-327B-4027-B184-9435F2194D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1401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739564-2044-45B0-A583-B7A778616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l’intercalaire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5CB1A4-120E-4E99-9CB1-39A9B5C1A0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Sous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23F8208-BF73-48E0-BA6A-8458DD0783F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EE7221B-1AE0-4272-9867-1B75F75EBD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1066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7816A02-44F5-4C7C-A74F-454111B7A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Titre principal</a:t>
            </a:r>
          </a:p>
          <a:p>
            <a:pPr lvl="1"/>
            <a:r>
              <a:rPr lang="fr-FR" dirty="0"/>
              <a:t>Titre secondaire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512AF8D-7ECC-4F41-B55F-4165E5116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de la diapo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7E431AA-9A4C-42F8-A4D8-F96F11A106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939021D-1B10-4EA0-832A-FD20759966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551397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Institut Chevreul 16/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1">
      <a:majorFont>
        <a:latin typeface="Gisha"/>
        <a:ea typeface=""/>
        <a:cs typeface=""/>
      </a:majorFont>
      <a:minorFont>
        <a:latin typeface="Gish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 PowerPoint avec masque 16_9ème" id="{A981D163-0348-4FAF-899E-7F1D84050F67}" vid="{C50AB86A-BCA2-4899-B3FD-9EA68AF3DE9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présentation PowerPoint avec masque 16_9ème</Template>
  <TotalTime>30</TotalTime>
  <Words>57</Words>
  <Application>Microsoft Office PowerPoint</Application>
  <PresentationFormat>Grand écran</PresentationFormat>
  <Paragraphs>13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Courier New</vt:lpstr>
      <vt:lpstr>Gisha</vt:lpstr>
      <vt:lpstr>Wingdings</vt:lpstr>
      <vt:lpstr>Thème Institut Chevreul 16/9</vt:lpstr>
      <vt:lpstr>Titre de la présentation </vt:lpstr>
      <vt:lpstr>Titre de  l’intercalaire</vt:lpstr>
      <vt:lpstr>Titre de la diapo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</dc:title>
  <dc:creator>Guy Buntinx</dc:creator>
  <cp:lastModifiedBy>Elisa Despretz</cp:lastModifiedBy>
  <cp:revision>9</cp:revision>
  <cp:lastPrinted>2021-02-12T17:02:54Z</cp:lastPrinted>
  <dcterms:created xsi:type="dcterms:W3CDTF">2022-02-06T17:43:14Z</dcterms:created>
  <dcterms:modified xsi:type="dcterms:W3CDTF">2026-01-13T09:39:27Z</dcterms:modified>
</cp:coreProperties>
</file>