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FBF"/>
    <a:srgbClr val="A0D654"/>
    <a:srgbClr val="FFD300"/>
    <a:srgbClr val="991020"/>
    <a:srgbClr val="9A0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94" autoAdjust="0"/>
  </p:normalViewPr>
  <p:slideViewPr>
    <p:cSldViewPr snapToGrid="0">
      <p:cViewPr varScale="1">
        <p:scale>
          <a:sx n="95" d="100"/>
          <a:sy n="95" d="100"/>
        </p:scale>
        <p:origin x="26" y="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800F1C-03AE-4D2F-9C86-35C1670941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AF6AF8-DA07-4925-836D-C669363C27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CD1EE-62D8-480F-8743-FEAF78F41292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C52978-5285-41A4-B4D9-DBE7F2AE3E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E1A4B1C-8676-434E-BD34-0942D10EBC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2031C-449F-4BBB-B74D-F45B420B4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2392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F0D84-05C8-4C81-91BA-C08A3834F7A3}" type="datetimeFigureOut">
              <a:rPr lang="fr-FR" smtClean="0"/>
              <a:t>14/01/2026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0DD6C-4232-4CA9-9DBF-A94F8B7946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3702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2CEB5-5F58-47C1-9C69-5BE43CD4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114" y="2318858"/>
            <a:ext cx="6315075" cy="2363313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TITRE</a:t>
            </a:r>
            <a:b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SUR 1, 2 OU</a:t>
            </a:r>
            <a:b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3 LIGNES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FE154D-5E37-42D5-B56D-A9729356E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114" y="4709159"/>
            <a:ext cx="6315075" cy="532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56E9862-EC4C-4589-9CB9-38EA7603E7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5" y="6356350"/>
            <a:ext cx="5588670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73103D96-1AC6-448F-AA78-A7360F5F7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4EC2D09-E041-4FBB-804A-3EFED33BBF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8" b="13229"/>
          <a:stretch/>
        </p:blipFill>
        <p:spPr>
          <a:xfrm>
            <a:off x="207175" y="385012"/>
            <a:ext cx="2159145" cy="9792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0BD5074-3366-477F-97BE-110A7123E3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34" b="32360"/>
          <a:stretch/>
        </p:blipFill>
        <p:spPr>
          <a:xfrm>
            <a:off x="2180294" y="409827"/>
            <a:ext cx="1906216" cy="979912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B82D62F-492D-40A7-B9C7-C68C303EF59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569" y="982028"/>
            <a:ext cx="5233782" cy="740028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D1CC0B6-14AE-4BF7-9334-239BD77DEDE1}"/>
              </a:ext>
            </a:extLst>
          </p:cNvPr>
          <p:cNvSpPr/>
          <p:nvPr userDrawn="1"/>
        </p:nvSpPr>
        <p:spPr>
          <a:xfrm>
            <a:off x="6081230" y="6322110"/>
            <a:ext cx="6110770" cy="68480"/>
          </a:xfrm>
          <a:prstGeom prst="rect">
            <a:avLst/>
          </a:prstGeom>
          <a:gradFill flip="none" rotWithShape="1">
            <a:gsLst>
              <a:gs pos="0">
                <a:srgbClr val="991020"/>
              </a:gs>
              <a:gs pos="100000">
                <a:srgbClr val="FFD3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031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2CEB5-5F58-47C1-9C69-5BE43CD4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63897"/>
            <a:ext cx="6315075" cy="1305486"/>
          </a:xfrm>
          <a:prstGeom prst="rect">
            <a:avLst/>
          </a:prstGeom>
        </p:spPr>
        <p:txBody>
          <a:bodyPr anchor="b"/>
          <a:lstStyle>
            <a:lvl1pPr algn="l">
              <a:defRPr sz="4400"/>
            </a:lvl1pPr>
          </a:lstStyle>
          <a:p>
            <a:r>
              <a:rPr lang="fr-FR" dirty="0"/>
              <a:t>TITRE DE L’INTERCALAIRE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FE154D-5E37-42D5-B56D-A9729356E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896371"/>
            <a:ext cx="6315075" cy="532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56E9862-EC4C-4589-9CB9-38EA7603E7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73103D96-1AC6-448F-AA78-A7360F5F7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798CF0-E6AD-4522-B06A-2948444328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68" y="97817"/>
            <a:ext cx="1816769" cy="1816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489974-FEDF-42AD-A624-ABE746BC219E}"/>
              </a:ext>
            </a:extLst>
          </p:cNvPr>
          <p:cNvSpPr/>
          <p:nvPr userDrawn="1"/>
        </p:nvSpPr>
        <p:spPr>
          <a:xfrm>
            <a:off x="6081230" y="6322110"/>
            <a:ext cx="6110770" cy="68480"/>
          </a:xfrm>
          <a:prstGeom prst="rect">
            <a:avLst/>
          </a:prstGeom>
          <a:gradFill flip="none" rotWithShape="1">
            <a:gsLst>
              <a:gs pos="0">
                <a:srgbClr val="991020"/>
              </a:gs>
              <a:gs pos="100000">
                <a:srgbClr val="FFD3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245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73641B-56A4-4DC0-8430-6956ABF39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89" y="1368611"/>
            <a:ext cx="10937457" cy="46577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6B13F3EF-80E8-471D-A829-8C98E465F43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2149855" y="351565"/>
            <a:ext cx="9420591" cy="54729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AEDAF6-01B7-4D22-9D02-0BD3413418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705D5D-806D-4128-B67B-AEDE7D2F2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C042087-91D2-4321-83E2-E702626ECB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48" y="-200849"/>
            <a:ext cx="1837068" cy="1837068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DD24088-EF4A-41D4-8405-27970A854B74}"/>
              </a:ext>
            </a:extLst>
          </p:cNvPr>
          <p:cNvSpPr/>
          <p:nvPr userDrawn="1"/>
        </p:nvSpPr>
        <p:spPr>
          <a:xfrm>
            <a:off x="6081230" y="6322110"/>
            <a:ext cx="6110770" cy="68480"/>
          </a:xfrm>
          <a:prstGeom prst="rect">
            <a:avLst/>
          </a:prstGeom>
          <a:gradFill flip="none" rotWithShape="1">
            <a:gsLst>
              <a:gs pos="0">
                <a:srgbClr val="991020"/>
              </a:gs>
              <a:gs pos="100000">
                <a:srgbClr val="FFD3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14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E99700-35A9-43E6-8851-C23E1710C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0611" y="6356350"/>
            <a:ext cx="83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3D9DA01-B450-40FA-829A-7AD3543C847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pied de page 9">
            <a:extLst>
              <a:ext uri="{FF2B5EF4-FFF2-40B4-BE49-F238E27FC236}">
                <a16:creationId xmlns:a16="http://schemas.microsoft.com/office/drawing/2014/main" id="{EE1A7D37-6890-4834-A471-9371C247F209}"/>
              </a:ext>
            </a:extLst>
          </p:cNvPr>
          <p:cNvSpPr txBox="1">
            <a:spLocks/>
          </p:cNvSpPr>
          <p:nvPr userDrawn="1"/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CF6884E-65FE-4C60-A244-17756EA28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6184" y="6356350"/>
            <a:ext cx="78172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2DB190FA-1AF9-4B11-BB9A-2EB47F6C8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8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A787D992-53DC-49AC-B387-77DCDF8F2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1695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3" r:id="rId2"/>
    <p:sldLayoutId id="2147483650" r:id="rId3"/>
  </p:sldLayoutIdLst>
  <p:hf hd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j-ea"/>
          <a:cs typeface="Gisha" panose="020B05020402040202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Font typeface="Wingdings" panose="05000000000000000000" pitchFamily="2" charset="2"/>
        <a:buChar char="§"/>
        <a:defRPr sz="2400" b="1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SzPct val="110000"/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18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16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258FB8-B5AE-4077-B8A1-41B3144FC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4E4BEE-9B9A-4DCD-A713-A90E983F2A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804A74E-9CC4-4725-9AFC-E5367C8BAC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490593-F342-450E-8855-65F9AC2DF8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4145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36B3D5-CA3D-49BD-B392-25C493B1C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2C18B02-655C-4A45-B09E-4065AD52DF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CA5A18A-5876-42F0-9581-1B85AB34CEC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C08EE93-A337-42E9-B4BD-D1699565EC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31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A7E02EC-2B42-442E-9137-5793A25C85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AA111FD-0AE6-4CC4-8795-9C2DEB132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3D6F22F-5F56-4647-B615-F0FC0B4491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ECEBBF0-AF54-48B3-828D-2424CE0C96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1505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Institut Chevreul 16/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1">
      <a:majorFont>
        <a:latin typeface="Gisha"/>
        <a:ea typeface=""/>
        <a:cs typeface=""/>
      </a:majorFont>
      <a:minorFont>
        <a:latin typeface="Gish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 PowerPoint avec masque 16_9ème" id="{A981D163-0348-4FAF-899E-7F1D84050F67}" vid="{C50AB86A-BCA2-4899-B3FD-9EA68AF3DE9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PowerPoint avec masque 16_9ème</Template>
  <TotalTime>36</TotalTime>
  <Words>36</Words>
  <Application>Microsoft Office PowerPoint</Application>
  <PresentationFormat>Grand écran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Courier New</vt:lpstr>
      <vt:lpstr>Gisha</vt:lpstr>
      <vt:lpstr>Wingdings</vt:lpstr>
      <vt:lpstr>Thème Institut Chevreul 16/9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</dc:title>
  <dc:creator>Guy Buntinx</dc:creator>
  <cp:lastModifiedBy>Elisa Despretz</cp:lastModifiedBy>
  <cp:revision>11</cp:revision>
  <cp:lastPrinted>2021-02-12T17:02:54Z</cp:lastPrinted>
  <dcterms:created xsi:type="dcterms:W3CDTF">2022-02-06T17:43:14Z</dcterms:created>
  <dcterms:modified xsi:type="dcterms:W3CDTF">2026-01-14T09:50:42Z</dcterms:modified>
</cp:coreProperties>
</file>