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FBF"/>
    <a:srgbClr val="A0D654"/>
    <a:srgbClr val="FFD300"/>
    <a:srgbClr val="991020"/>
    <a:srgbClr val="9A0E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94" autoAdjust="0"/>
  </p:normalViewPr>
  <p:slideViewPr>
    <p:cSldViewPr snapToGrid="0">
      <p:cViewPr varScale="1">
        <p:scale>
          <a:sx n="158" d="100"/>
          <a:sy n="158" d="100"/>
        </p:scale>
        <p:origin x="76" y="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3E800F1C-03AE-4D2F-9C86-35C1670941A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9AF6AF8-DA07-4925-836D-C669363C27F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6CD1EE-62D8-480F-8743-FEAF78F41292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1C52978-5285-41A4-B4D9-DBE7F2AE3E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E1A4B1C-8676-434E-BD34-0942D10EBCF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2031C-449F-4BBB-B74D-F45B420B4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23926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F0D84-05C8-4C81-91BA-C08A3834F7A3}" type="datetimeFigureOut">
              <a:rPr lang="fr-FR" smtClean="0"/>
              <a:t>13/01/2026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0DD6C-4232-4CA9-9DBF-A94F8B7946D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637023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pré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13114" y="2318858"/>
            <a:ext cx="6315075" cy="2363313"/>
          </a:xfrm>
          <a:prstGeom prst="rect">
            <a:avLst/>
          </a:prstGeom>
        </p:spPr>
        <p:txBody>
          <a:bodyPr anchor="b"/>
          <a:lstStyle>
            <a:lvl1pPr algn="l">
              <a:defRPr sz="5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TITRE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SUR 1, 2 OU</a:t>
            </a:r>
            <a:b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</a:br>
            <a:r>
              <a:rPr lang="fr-FR" sz="5400" b="1" dirty="0">
                <a:solidFill>
                  <a:srgbClr val="3C3C3C"/>
                </a:solidFill>
                <a:latin typeface="Gisha" panose="020B0502040204020203" pitchFamily="34" charset="-79"/>
                <a:cs typeface="Gisha" panose="020B0502040204020203" pitchFamily="34" charset="-79"/>
              </a:rPr>
              <a:t>3 LIGNES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113114" y="4709159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483A95D-2D65-4135-9680-CD7E9E3D37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048" y="-162621"/>
            <a:ext cx="6261544" cy="885348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EF218A4-AF6F-4F6E-BCC1-BD5F9B1FD873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D7A5694-D406-429E-A9D9-7BD7E13645A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64" y="282876"/>
            <a:ext cx="2009273" cy="109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1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C92CEB5-5F58-47C1-9C69-5BE43CD44A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563897"/>
            <a:ext cx="6315075" cy="1305486"/>
          </a:xfrm>
          <a:prstGeom prst="rect">
            <a:avLst/>
          </a:prstGeom>
        </p:spPr>
        <p:txBody>
          <a:bodyPr anchor="b"/>
          <a:lstStyle>
            <a:lvl1pPr algn="l">
              <a:defRPr sz="4400"/>
            </a:lvl1pPr>
          </a:lstStyle>
          <a:p>
            <a:r>
              <a:rPr lang="fr-FR" dirty="0"/>
              <a:t>TITRE DE L’INTERCALAIRE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FE154D-5E37-42D5-B56D-A9729356EB1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8200" y="3896371"/>
            <a:ext cx="6315075" cy="53218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56E9862-EC4C-4589-9CB9-38EA7603E7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73103D96-1AC6-448F-AA78-A7360F5F74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E224294-1724-4A63-ADB0-0DBDB84A806A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873B62D-C0F0-4DA8-A1FA-BAED6939B7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94" y="353166"/>
            <a:ext cx="1835104" cy="99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450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73641B-56A4-4DC0-8430-6956ABF39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990" y="1368611"/>
            <a:ext cx="10937457" cy="46577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13" name="Titre 12">
            <a:extLst>
              <a:ext uri="{FF2B5EF4-FFF2-40B4-BE49-F238E27FC236}">
                <a16:creationId xmlns:a16="http://schemas.microsoft.com/office/drawing/2014/main" id="{6B13F3EF-80E8-471D-A829-8C98E465F432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1625599" y="351565"/>
            <a:ext cx="9944847" cy="54729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DAEDAF6-01B7-4D22-9D02-0BD3413418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705D5D-806D-4128-B67B-AEDE7D2F2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718601-2912-4C94-8FD4-E7E2661E4026}"/>
              </a:ext>
            </a:extLst>
          </p:cNvPr>
          <p:cNvSpPr/>
          <p:nvPr userDrawn="1"/>
        </p:nvSpPr>
        <p:spPr>
          <a:xfrm>
            <a:off x="0" y="6141314"/>
            <a:ext cx="12192000" cy="720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D496615-20CE-475C-BCFE-7F66A01EE6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87" y="245935"/>
            <a:ext cx="1308442" cy="71011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30F3697-72F3-4BD3-B861-B2FB447211A5}"/>
              </a:ext>
            </a:extLst>
          </p:cNvPr>
          <p:cNvSpPr/>
          <p:nvPr userDrawn="1"/>
        </p:nvSpPr>
        <p:spPr>
          <a:xfrm>
            <a:off x="0" y="853138"/>
            <a:ext cx="1394459" cy="25200"/>
          </a:xfrm>
          <a:prstGeom prst="rect">
            <a:avLst/>
          </a:prstGeom>
          <a:gradFill>
            <a:gsLst>
              <a:gs pos="66000">
                <a:srgbClr val="A0D654"/>
              </a:gs>
              <a:gs pos="33000">
                <a:srgbClr val="FFD300"/>
              </a:gs>
              <a:gs pos="0">
                <a:srgbClr val="991020"/>
              </a:gs>
              <a:gs pos="100000">
                <a:srgbClr val="2C6FB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14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47E99700-35A9-43E6-8851-C23E1710CB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0611" y="6356350"/>
            <a:ext cx="8352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3D9DA01-B450-40FA-829A-7AD3543C847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u pied de page 9">
            <a:extLst>
              <a:ext uri="{FF2B5EF4-FFF2-40B4-BE49-F238E27FC236}">
                <a16:creationId xmlns:a16="http://schemas.microsoft.com/office/drawing/2014/main" id="{EE1A7D37-6890-4834-A471-9371C247F209}"/>
              </a:ext>
            </a:extLst>
          </p:cNvPr>
          <p:cNvSpPr txBox="1">
            <a:spLocks/>
          </p:cNvSpPr>
          <p:nvPr userDrawn="1"/>
        </p:nvSpPr>
        <p:spPr>
          <a:xfrm>
            <a:off x="339164" y="6356350"/>
            <a:ext cx="65003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7CF6884E-65FE-4C60-A244-17756EA284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6184" y="6356350"/>
            <a:ext cx="78172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18" name="Espace réservé du titre 1">
            <a:extLst>
              <a:ext uri="{FF2B5EF4-FFF2-40B4-BE49-F238E27FC236}">
                <a16:creationId xmlns:a16="http://schemas.microsoft.com/office/drawing/2014/main" id="{2DB190FA-1AF9-4B11-BB9A-2EB47F6C8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89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19" name="Espace réservé du texte 2">
            <a:extLst>
              <a:ext uri="{FF2B5EF4-FFF2-40B4-BE49-F238E27FC236}">
                <a16:creationId xmlns:a16="http://schemas.microsoft.com/office/drawing/2014/main" id="{A787D992-53DC-49AC-B387-77DCDF8F2F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21695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3" r:id="rId2"/>
    <p:sldLayoutId id="2147483650" r:id="rId3"/>
  </p:sldLayoutIdLst>
  <p:hf hd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j-ea"/>
          <a:cs typeface="Gisha" panose="020B05020402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Font typeface="Wingdings" panose="05000000000000000000" pitchFamily="2" charset="2"/>
        <a:buChar char="§"/>
        <a:defRPr sz="2400" b="1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SzPct val="110000"/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ü"/>
        <a:defRPr sz="18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5000"/>
        <a:buFont typeface="Courier New" panose="02070309020205020404" pitchFamily="49" charset="0"/>
        <a:buChar char="o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Gisha" panose="020B0502040204020203" pitchFamily="34" charset="-79"/>
          <a:ea typeface="+mn-ea"/>
          <a:cs typeface="Gisha" panose="020B05020402040202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459763-DFD5-4FD6-A297-350F45F42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présentation</a:t>
            </a:r>
            <a:br>
              <a:rPr lang="fr-FR" dirty="0"/>
            </a:b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9B1169-C880-4877-B419-BCD5A49D18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 titre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9C8F4F4-E015-40C8-8BF0-BF5B6431FD6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EB54B49-327B-4027-B184-9435F2194DD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1401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D739564-2044-45B0-A583-B7A778616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l’intercalaire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45CB1A4-120E-4E99-9CB1-39A9B5C1A0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Sous titre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23F8208-BF73-48E0-BA6A-8458DD0783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EE7221B-1AE0-4272-9867-1B75F75EBDE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1066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7816A02-44F5-4C7C-A74F-454111B7A3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Titre principal</a:t>
            </a:r>
          </a:p>
          <a:p>
            <a:pPr lvl="1"/>
            <a:r>
              <a:rPr lang="fr-FR" dirty="0"/>
              <a:t>Titre secondaire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512AF8D-7ECC-4F41-B55F-4165E5116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Titre de la diapo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7E431AA-9A4C-42F8-A4D8-F96F11A106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/>
              <a:t>Faire insertion en-tête et pieds de page pour compléter cette section</a:t>
            </a:r>
            <a:endParaRPr lang="fr-FR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939021D-1B10-4EA0-832A-FD207599667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D9DA01-B450-40FA-829A-7AD3543C847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551397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Institut Chevreul 16/9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nalisé 1">
      <a:majorFont>
        <a:latin typeface="Gisha"/>
        <a:ea typeface=""/>
        <a:cs typeface=""/>
      </a:majorFont>
      <a:minorFont>
        <a:latin typeface="Gish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 PowerPoint avec masque 16_9ème" id="{A981D163-0348-4FAF-899E-7F1D84050F67}" vid="{C50AB86A-BCA2-4899-B3FD-9EA68AF3DE9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présentation PowerPoint avec masque 16_9ème</Template>
  <TotalTime>33</TotalTime>
  <Words>57</Words>
  <Application>Microsoft Office PowerPoint</Application>
  <PresentationFormat>Grand écran</PresentationFormat>
  <Paragraphs>13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Courier New</vt:lpstr>
      <vt:lpstr>Gisha</vt:lpstr>
      <vt:lpstr>Wingdings</vt:lpstr>
      <vt:lpstr>Thème Institut Chevreul 16/9</vt:lpstr>
      <vt:lpstr>Titre de la présentation </vt:lpstr>
      <vt:lpstr>Titre de  l’intercalaire</vt:lpstr>
      <vt:lpstr>Titre de la diapo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Titre de la présentation</dc:title>
  <dc:creator>Guy Buntinx</dc:creator>
  <cp:lastModifiedBy>Elisa Despretz</cp:lastModifiedBy>
  <cp:revision>10</cp:revision>
  <cp:lastPrinted>2021-02-12T17:02:54Z</cp:lastPrinted>
  <dcterms:created xsi:type="dcterms:W3CDTF">2022-02-06T17:43:14Z</dcterms:created>
  <dcterms:modified xsi:type="dcterms:W3CDTF">2026-01-13T09:58:49Z</dcterms:modified>
</cp:coreProperties>
</file>